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20881975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EBE8"/>
    <a:srgbClr val="FDE3D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12" y="1800"/>
      </p:cViewPr>
      <p:guideLst>
        <p:guide orient="horz" pos="6577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194458-8701-4065-A169-660B8A6344B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865438" y="685800"/>
            <a:ext cx="1127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AC99A-53FB-4BC0-9750-EDE1E7C9DC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68141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865438" y="685800"/>
            <a:ext cx="112712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AC99A-53FB-4BC0-9750-EDE1E7C9DCB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46517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1774415"/>
            <a:ext cx="6858000" cy="9107563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2"/>
            <a:ext cx="6858000" cy="1177441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8076044"/>
            <a:ext cx="6858000" cy="69606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4872462"/>
            <a:ext cx="6858000" cy="155454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346" y="15384535"/>
            <a:ext cx="4227758" cy="2685971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190" y="9537538"/>
            <a:ext cx="5381513" cy="546002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857250" y="2227411"/>
            <a:ext cx="4800600" cy="1058020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1774415"/>
            <a:ext cx="6858000" cy="9107563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2"/>
            <a:ext cx="6858000" cy="1177441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8076044"/>
            <a:ext cx="6858000" cy="69606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4872462"/>
            <a:ext cx="6858000" cy="155454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896" y="6615513"/>
            <a:ext cx="4475000" cy="7378865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6832" y="14029446"/>
            <a:ext cx="4477871" cy="254390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57249" y="2227408"/>
            <a:ext cx="2510028" cy="1058020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2227411"/>
            <a:ext cx="2510028" cy="1058020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227411"/>
            <a:ext cx="2510028" cy="1948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335" y="4263867"/>
            <a:ext cx="2510028" cy="835279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5477" y="2227411"/>
            <a:ext cx="2510028" cy="1948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4259923"/>
            <a:ext cx="2510028" cy="835279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22" y="6728640"/>
            <a:ext cx="2727064" cy="3831996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5137" y="2227412"/>
            <a:ext cx="3012814" cy="14904002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824" y="10650485"/>
            <a:ext cx="2541495" cy="651463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1774415"/>
            <a:ext cx="6858000" cy="9107563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"/>
            <a:ext cx="6858000" cy="1177441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8076044"/>
            <a:ext cx="6858000" cy="69606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4872462"/>
            <a:ext cx="6858000" cy="155454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56381" y="3480331"/>
            <a:ext cx="3086100" cy="9523880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415" y="3076839"/>
            <a:ext cx="2770586" cy="6586197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51" y="13593749"/>
            <a:ext cx="4787654" cy="348033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8750" y="2227408"/>
            <a:ext cx="4800600" cy="1058020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9" y="1146461"/>
            <a:ext cx="1543050" cy="1595025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93089" y="2227413"/>
            <a:ext cx="3621965" cy="1490399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5545471"/>
            <a:ext cx="6858000" cy="5336505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1554547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1474138"/>
            <a:ext cx="6858000" cy="69606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4872462"/>
            <a:ext cx="6858000" cy="1554547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4967" y="13312846"/>
            <a:ext cx="4884383" cy="348033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229665"/>
            <a:ext cx="4800600" cy="105802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629150" y="18793780"/>
            <a:ext cx="1885950" cy="11117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4F6083-64FE-417D-BA88-8D1CD779CF65}" type="datetimeFigureOut">
              <a:rPr lang="ko-KR" altLang="en-US" smtClean="0"/>
              <a:pPr/>
              <a:t>2013-10-15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4" y="18793780"/>
            <a:ext cx="2514601" cy="11117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0" y="18793780"/>
            <a:ext cx="1371600" cy="11117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6EA74DB-90F1-4F06-A8F8-32D13690B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1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-8148" y="2"/>
            <a:ext cx="6866148" cy="6256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순서도: 카드 12"/>
          <p:cNvSpPr/>
          <p:nvPr/>
        </p:nvSpPr>
        <p:spPr>
          <a:xfrm>
            <a:off x="764704" y="9810659"/>
            <a:ext cx="6093296" cy="1710448"/>
          </a:xfrm>
          <a:prstGeom prst="flowChartPunchedCard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60648" y="1391207"/>
            <a:ext cx="6408712" cy="7033556"/>
          </a:xfrm>
        </p:spPr>
        <p:txBody>
          <a:bodyPr>
            <a:noAutofit/>
          </a:bodyPr>
          <a:lstStyle/>
          <a:p>
            <a:pPr fontAlgn="base" latinLnBrk="0">
              <a:lnSpc>
                <a:spcPct val="150000"/>
              </a:lnSpc>
            </a:pPr>
            <a:endParaRPr lang="ko-KR" altLang="en-US" sz="12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서울대학교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생활과학연구소의 중점 연구 센터인 패션기술센터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(Fashion Technology Center) 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에서는 패션과 테크놀로지를 중심으로 정기적인 학술 행사를 개최하여 관련 분야의 학문적 지식을 넓히고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기술 분야와의 학제 간 연구를 시도함으로써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의류학의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학문적 확장에 기여하고자 노력하고 있습니다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특히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해외석학 초청 세미나를 통해서는 국내에서 쉽게 접하기 어려운 해외의 최신 이론이나 연구동향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그리고 해외 패션 산업현황 등을 파악함으로써 국내 연구사업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교육사업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기업 컨설팅 사업 등에 필요한 자료를 공유해오고 있습니다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지난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9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월에는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4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주간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'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디자인 교과과목 및 교수방법 세미나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'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를 주제로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30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여분의 교수님과 연구원을 모시고 유익한 시간을 나누었습니다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이번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2013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년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11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월 세미나는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'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글로벌 패션업체에서의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디자이너의 역할 및 교육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'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이라는 주제로 미국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시애틀퍼시픽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대학교 이재일 교수님을 모시고 개최할 예정입니다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‘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글로벌 패션업체에서의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디자이너의 역할 및 교육’을 주제로 하여 우리나라의 패션업체들이 글로벌 시장에서 더욱 발전해 나가기 위하여 필요로 하는 것이 무엇인지를 생각해보고 업체에서의 연계교육과 대학에서의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디자인 교육을 활성화할 수 있는 방안을 찾을 수 있을 것으로 기대됩니다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본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세미나에서는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디자이너 업무 내용에 대한 이해와 함께 특히 글로벌 경쟁력을 가진 </a:t>
            </a:r>
            <a:r>
              <a:rPr lang="ko-KR" altLang="en-US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디자이너 양성을 위한 대학 교과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개발을 위한 학습 내용을 중심으로 사례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과제내용 등을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포함하고 있습니다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디자인 교과 개설에 관심을 가진 교수님들께 실질적으로 도움을 드릴 수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있을 것으로 기대하고 있습니다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2013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년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11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월 매주 토요일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4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회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'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글로벌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패션업체에서의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디자이너의 역할 및 교육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'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을 주제로 세미나를 개최할 예정이오니 참석하셔서 자리를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빛내 주시고  유익한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시간 가지시기를 바랍니다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감사합니다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endParaRPr lang="en-US" altLang="ko-KR" sz="1200" b="1" dirty="0">
              <a:solidFill>
                <a:schemeClr val="accent1">
                  <a:lumMod val="50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200" b="1" dirty="0">
                <a:solidFill>
                  <a:schemeClr val="accent1">
                    <a:lumMod val="50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1200" b="1" dirty="0" smtClean="0">
                <a:solidFill>
                  <a:schemeClr val="accent1">
                    <a:lumMod val="50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                                           </a:t>
            </a:r>
            <a:r>
              <a:rPr lang="ko-KR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서울대학교 패션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기술</a:t>
            </a:r>
            <a:r>
              <a:rPr lang="ko-KR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센터 </a:t>
            </a:r>
            <a:r>
              <a:rPr lang="ko-KR" altLang="ko-KR" sz="1400" b="1" dirty="0" err="1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센터장</a:t>
            </a:r>
            <a:r>
              <a:rPr lang="ko-KR" altLang="ko-KR" sz="1400" b="1" dirty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lang="ko-KR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추호정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드림</a:t>
            </a:r>
            <a:r>
              <a:rPr lang="en-US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r>
              <a:rPr lang="ko-KR" altLang="ko-KR" sz="1400" b="1" dirty="0" smtClean="0">
                <a:solidFill>
                  <a:schemeClr val="accent1">
                    <a:lumMod val="75000"/>
                  </a:schemeClr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endParaRPr lang="ko-KR" altLang="ko-KR" sz="1400" b="1" dirty="0">
              <a:solidFill>
                <a:schemeClr val="accent1">
                  <a:lumMod val="75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accent1">
                  <a:lumMod val="50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1200" dirty="0">
              <a:solidFill>
                <a:schemeClr val="accent1">
                  <a:lumMod val="50000"/>
                </a:schemeClr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27384" y="791915"/>
            <a:ext cx="6874044" cy="919044"/>
          </a:xfrm>
        </p:spPr>
        <p:txBody>
          <a:bodyPr/>
          <a:lstStyle/>
          <a:p>
            <a:pPr marL="182880" indent="0" algn="ctr">
              <a:buNone/>
            </a:pPr>
            <a:r>
              <a:rPr lang="en-US" altLang="ko-KR" sz="4000" dirty="0" smtClean="0"/>
              <a:t>INVITATION</a:t>
            </a:r>
            <a:endParaRPr lang="ko-KR" altLang="en-US" sz="4000" dirty="0"/>
          </a:p>
        </p:txBody>
      </p:sp>
      <p:sp>
        <p:nvSpPr>
          <p:cNvPr id="4" name="직사각형 3"/>
          <p:cNvSpPr/>
          <p:nvPr/>
        </p:nvSpPr>
        <p:spPr>
          <a:xfrm>
            <a:off x="260648" y="8994432"/>
            <a:ext cx="65527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200000"/>
              </a:lnSpc>
            </a:pP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주제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:  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글로벌 패션업체에서의 </a:t>
            </a:r>
            <a:r>
              <a:rPr lang="ko-KR" altLang="en-US" sz="1200" b="1" dirty="0" err="1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테크니컬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디자이너의 역할 및 교육</a:t>
            </a:r>
            <a:endParaRPr lang="en-US" altLang="ko-KR" sz="1200" b="1" dirty="0" smtClean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강사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: 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미국 </a:t>
            </a:r>
            <a:r>
              <a:rPr lang="ko-KR" altLang="ko-KR" sz="1200" b="1" dirty="0" err="1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시애틀퍼시픽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대학교 이재일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교수</a:t>
            </a:r>
            <a:endParaRPr lang="en-US" altLang="ko-KR" sz="1200" b="1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endParaRPr lang="en-US" altLang="ko-KR" sz="1200" b="1" dirty="0" smtClean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endParaRPr lang="en-US" altLang="ko-KR" sz="1200" b="1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endParaRPr lang="en-US" altLang="ko-KR" sz="1200" b="1" dirty="0" smtClean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endParaRPr lang="en-US" altLang="ko-KR" sz="1200" b="1" dirty="0" smtClean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endParaRPr lang="ko-KR" altLang="ko-KR" sz="1200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일시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: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2013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년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11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월 매주 토요일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(2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9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23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30</a:t>
            </a:r>
            <a:r>
              <a:rPr lang="ko-KR" altLang="en-US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</a:t>
            </a:r>
            <a:r>
              <a:rPr lang="en-US" altLang="ko-KR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latinLnBrk="0">
              <a:lnSpc>
                <a:spcPct val="200000"/>
              </a:lnSpc>
            </a:pPr>
            <a:r>
              <a:rPr lang="en-US" altLang="ko-KR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      </a:t>
            </a:r>
            <a:r>
              <a:rPr lang="ko-KR" altLang="en-US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오전 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10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오후 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</a:t>
            </a:r>
            <a:r>
              <a:rPr lang="en-US" altLang="ko-KR" sz="12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30</a:t>
            </a:r>
            <a:r>
              <a:rPr lang="ko-KR" altLang="en-US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 </a:t>
            </a:r>
            <a:r>
              <a:rPr lang="en-US" altLang="ko-KR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b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점심 및 다과 제공</a:t>
            </a:r>
            <a:r>
              <a:rPr lang="en-US" altLang="ko-KR" sz="12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ko-KR" sz="1200" b="1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r>
              <a:rPr lang="ko-KR" altLang="en-US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장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소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: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서울대학교 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생활과학대학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222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동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2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층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216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호</a:t>
            </a:r>
            <a:endParaRPr lang="ko-KR" altLang="ko-KR" sz="1200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대상 및 인원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:  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패션 기업 관련자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,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국내 </a:t>
            </a:r>
            <a:r>
              <a:rPr lang="ko-KR" altLang="ko-KR" sz="1200" b="1" dirty="0" err="1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의류학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관련 학과의 교수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,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강사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en-US" altLang="ko-KR" sz="1200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endParaRPr lang="en-US" altLang="ko-KR" sz="1200" b="1" dirty="0" smtClean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                     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세미나 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참석인원은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30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명으로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제한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( 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선착순 등록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)</a:t>
            </a:r>
            <a:endParaRPr lang="ko-KR" altLang="ko-KR" sz="1200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200000"/>
              </a:lnSpc>
            </a:pP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회비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: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30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만원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(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계좌번호 농협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302-0745-3290-71 </a:t>
            </a:r>
            <a:r>
              <a:rPr lang="ko-KR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이아람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)</a:t>
            </a:r>
            <a:endParaRPr lang="ko-KR" altLang="ko-KR" sz="1200" dirty="0"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vl="0" latinLnBrk="0">
              <a:lnSpc>
                <a:spcPct val="200000"/>
              </a:lnSpc>
            </a:pP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문의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ko-KR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: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노유민 </a:t>
            </a:r>
            <a:r>
              <a:rPr lang="en-US" altLang="ko-KR" sz="1200" b="1" dirty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  nym9760@gmail.com</a:t>
            </a:r>
            <a:r>
              <a:rPr lang="ko-KR" altLang="en-US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  </a:t>
            </a:r>
            <a:r>
              <a:rPr lang="en-US" altLang="ko-KR" sz="1200" b="1" dirty="0" smtClean="0"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/  02-880-8768 ,  010-8734-9760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908720" y="9830514"/>
            <a:ext cx="5832648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현 </a:t>
            </a:r>
            <a:r>
              <a:rPr lang="ko-KR" altLang="ko-KR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시애틀퍼시픽대학교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교수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. 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프로그램 </a:t>
            </a:r>
            <a:r>
              <a:rPr lang="ko-KR" altLang="ko-KR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디렉터로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재직 </a:t>
            </a:r>
          </a:p>
          <a:p>
            <a:pPr latinLnBrk="0">
              <a:lnSpc>
                <a:spcPct val="150000"/>
              </a:lnSpc>
            </a:pP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전 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Abercrombie and Fitch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에서 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Technical Designer 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로 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Men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’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s/Boys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’ 에서 </a:t>
            </a:r>
            <a:r>
              <a:rPr lang="ko-KR" altLang="ko-KR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테크니컬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디자이너</a:t>
            </a:r>
          </a:p>
          <a:p>
            <a:pPr latinLnBrk="0">
              <a:lnSpc>
                <a:spcPct val="150000"/>
              </a:lnSpc>
            </a:pP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미국 주요 디자인 대학들인 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FIDM, Iowa State University, Florida State University, Washington State University 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등에서 사용되어지는 </a:t>
            </a:r>
            <a:r>
              <a:rPr lang="ko-KR" altLang="ko-KR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테크니컬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디자인 대학교재인 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Technical Sourcebook for Designers( 2010, Fairchild Publications)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의 주저자 </a:t>
            </a:r>
          </a:p>
          <a:p>
            <a:pPr latinLnBrk="0">
              <a:lnSpc>
                <a:spcPct val="150000"/>
              </a:lnSpc>
            </a:pP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의류디자이너를 위한 </a:t>
            </a:r>
            <a:r>
              <a:rPr lang="ko-KR" altLang="ko-KR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테크니컬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 디자인 지침서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(2012, 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시그마프레스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) 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주저자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(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역</a:t>
            </a: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) </a:t>
            </a:r>
            <a:endParaRPr lang="ko-KR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함초롬돋움" pitchFamily="18" charset="-127"/>
              <a:ea typeface="함초롬돋움" pitchFamily="18" charset="-127"/>
              <a:cs typeface="함초롬돋움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Ohio State University </a:t>
            </a:r>
            <a:r>
              <a:rPr lang="ko-KR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itchFamily="18" charset="-127"/>
                <a:ea typeface="함초롬돋움" pitchFamily="18" charset="-127"/>
                <a:cs typeface="함초롬돋움" pitchFamily="18" charset="-127"/>
              </a:rPr>
              <a:t>에서 박사학위 취득 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4809035"/>
              </p:ext>
            </p:extLst>
          </p:nvPr>
        </p:nvGraphicFramePr>
        <p:xfrm>
          <a:off x="404667" y="15000549"/>
          <a:ext cx="6048671" cy="5449550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918307"/>
                <a:gridCol w="2963282"/>
                <a:gridCol w="2167082"/>
              </a:tblGrid>
              <a:tr h="358337">
                <a:tc>
                  <a:txBody>
                    <a:bodyPr/>
                    <a:lstStyle/>
                    <a:p>
                      <a:pPr algn="l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  </a:t>
                      </a:r>
                      <a:r>
                        <a:rPr lang="en-US" sz="13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o-KR" sz="14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주요내용</a:t>
                      </a:r>
                      <a:r>
                        <a:rPr lang="en-US" altLang="ko-KR" sz="14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lang="ko-KR" sz="1600" kern="100" dirty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o-KR" altLang="en-US" sz="14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교과개발 </a:t>
                      </a:r>
                      <a:r>
                        <a:rPr lang="ko-KR" sz="14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자료</a:t>
                      </a:r>
                      <a:endParaRPr lang="ko-KR" sz="1600" kern="100" dirty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95724"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주차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11/2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배경설명 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글로벌 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의류산업이해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테크니컬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</a:t>
                      </a:r>
                      <a:r>
                        <a:rPr lang="ko-KR" altLang="en-US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이너 직무에 대한 이해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강의계획서 실례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과제물 실습 실례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작업지시서 실례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18794"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주차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11/9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스펙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측정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그레이딩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 이해와 실습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플렛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이해 </a:t>
                      </a:r>
                      <a:r>
                        <a:rPr lang="ko-KR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실습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과제물과 실습 실례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스펙과</a:t>
                      </a: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측정 실례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085847"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주차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11/23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솔기와 </a:t>
                      </a: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스티치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이해와 실습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 </a:t>
                      </a: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끝처리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이해와 </a:t>
                      </a:r>
                      <a:r>
                        <a:rPr lang="ko-KR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실습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과제물 개발</a:t>
                      </a:r>
                      <a:endParaRPr lang="en-US" altLang="ko-KR" sz="1200" kern="0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sz="12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솔기와 </a:t>
                      </a:r>
                      <a:r>
                        <a:rPr lang="ko-KR" sz="1200" kern="0" dirty="0" err="1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스티치</a:t>
                      </a: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sz="1200" kern="0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샘플러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90848"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lang="ko-KR" sz="13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주차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3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11/30</a:t>
                      </a:r>
                      <a:endParaRPr lang="ko-KR" sz="14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트림과 다른 디테일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핏과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sz="1200" kern="0" dirty="0" err="1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핏팅</a:t>
                      </a: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실례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의류 상품개발 관련 기타관련 </a:t>
                      </a:r>
                      <a:r>
                        <a:rPr lang="ko-KR" sz="1200" kern="0" dirty="0" smtClean="0"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요건</a:t>
                      </a:r>
                      <a:endParaRPr lang="ko-KR" sz="1300" kern="100" dirty="0"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수업평가의 적용과 예</a:t>
                      </a:r>
                      <a:endParaRPr lang="ko-KR" altLang="en-US" sz="1300" kern="100" dirty="0" smtClean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시험문제 </a:t>
                      </a: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실례 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과제물 개발과 적용</a:t>
                      </a:r>
                      <a:endParaRPr lang="ko-KR" altLang="en-US" sz="1300" kern="100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ko-KR" sz="1200" kern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과제물 </a:t>
                      </a:r>
                      <a:r>
                        <a:rPr lang="ko-KR" sz="1200" kern="0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평가 요건 실례</a:t>
                      </a:r>
                      <a:endParaRPr lang="ko-KR" sz="1300" kern="100" dirty="0">
                        <a:effectLst/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3530" marR="63530" marT="0" marB="0" anchor="ctr"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88116" y="14618361"/>
            <a:ext cx="494237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  <a:cs typeface="함초롬바탕" pitchFamily="18" charset="-127"/>
              </a:rPr>
              <a:t>[</a:t>
            </a:r>
            <a:r>
              <a:rPr lang="ko-KR" altLang="en-US" sz="1400" b="1" dirty="0" smtClean="0">
                <a:solidFill>
                  <a:srgbClr val="0070C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글로벌 패션업체에서의 </a:t>
            </a:r>
            <a:r>
              <a:rPr lang="ko-KR" altLang="en-US" sz="1400" b="1" dirty="0" err="1" smtClean="0">
                <a:solidFill>
                  <a:srgbClr val="0070C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테크니컬</a:t>
            </a:r>
            <a:r>
              <a:rPr lang="ko-KR" altLang="en-US" sz="1400" b="1" dirty="0" smtClean="0">
                <a:solidFill>
                  <a:srgbClr val="0070C0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디자이너의 역할 및 교육</a:t>
            </a:r>
            <a:r>
              <a:rPr kumimoji="1" lang="en-US" altLang="ko-KR" sz="13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  <a:cs typeface="함초롬바탕" pitchFamily="18" charset="-127"/>
              </a:rPr>
              <a:t>]</a:t>
            </a:r>
            <a:r>
              <a:rPr kumimoji="1" lang="ko-KR" altLang="en-US" sz="13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</a:t>
            </a:r>
            <a:endParaRPr kumimoji="1" lang="ko-KR" altLang="en-US" sz="13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60648" y="8856811"/>
            <a:ext cx="626469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260648" y="14473435"/>
            <a:ext cx="626469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l="73831" t="80836" r="17393" b="10001"/>
          <a:stretch>
            <a:fillRect/>
          </a:stretch>
        </p:blipFill>
        <p:spPr bwMode="auto">
          <a:xfrm>
            <a:off x="5949279" y="22144"/>
            <a:ext cx="907781" cy="60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-8148" y="20729817"/>
            <a:ext cx="6866148" cy="15215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15495927"/>
      </p:ext>
    </p:extLst>
  </p:cSld>
  <p:clrMapOvr>
    <a:masterClrMapping/>
  </p:clrMapOvr>
</p:sld>
</file>

<file path=ppt/theme/theme1.xml><?xml version="1.0" encoding="utf-8"?>
<a:theme xmlns:a="http://schemas.openxmlformats.org/drawingml/2006/main" name="기류">
  <a:themeElements>
    <a:clrScheme name="기류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기류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기류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91</TotalTime>
  <Words>278</Words>
  <Application>Microsoft Office PowerPoint</Application>
  <PresentationFormat>사용자 지정</PresentationFormat>
  <Paragraphs>63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기류</vt:lpstr>
      <vt:lpstr>INVITATION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INVITATION</dc:title>
  <dc:creator>사용자</dc:creator>
  <cp:lastModifiedBy>Owner</cp:lastModifiedBy>
  <cp:revision>16</cp:revision>
  <dcterms:created xsi:type="dcterms:W3CDTF">2013-08-06T05:58:43Z</dcterms:created>
  <dcterms:modified xsi:type="dcterms:W3CDTF">2013-10-15T01:53:47Z</dcterms:modified>
</cp:coreProperties>
</file>